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o8AGfZZF5LvEUKPIz92RwswyM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a54ba7fcc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g2a54ba7fcc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a54ba7fcc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9" name="Google Shape;109;g2a54ba7fcc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929432" y="534961"/>
            <a:ext cx="5354351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it-IT" sz="3600" b="1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Scuola Primaria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it-IT" sz="3600" b="1" i="0" u="none" strike="noStrike" cap="non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LEONARDO DA VINCI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 flipH="1">
            <a:off x="2151921" y="2362788"/>
            <a:ext cx="6576490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1" i="0" u="none" strike="noStrike" cap="none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OFFERTA FORMATIVA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1" i="0" u="none" strike="noStrike" cap="none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it-IT" sz="4800" b="1" i="0" u="none" strike="noStrike" cap="none" dirty="0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TEMPO SCUOLA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94266" y="379696"/>
            <a:ext cx="1492773" cy="2191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/>
        </p:nvSpPr>
        <p:spPr>
          <a:xfrm>
            <a:off x="129125" y="441800"/>
            <a:ext cx="12063000" cy="57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it-IT" sz="36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MISSION della scuola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1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dal </a:t>
            </a:r>
            <a:r>
              <a:rPr lang="it-IT" sz="1800" b="1" i="1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PTOF </a:t>
            </a:r>
            <a:r>
              <a:rPr lang="it-IT" sz="1800" b="0" i="1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PIANO TRIENNALE DELL’OFFERTA FORMATIVA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⮚"/>
            </a:pPr>
            <a:r>
              <a:rPr lang="it-IT" sz="28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PROMUOVERE</a:t>
            </a:r>
            <a:r>
              <a:rPr lang="it-IT" sz="31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21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autonomia, identità, sviluppo competenze, benessere psicofisico </a:t>
            </a:r>
            <a:r>
              <a:rPr lang="it-IT" sz="21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alunno</a:t>
            </a:r>
            <a:r>
              <a:rPr lang="it-IT" sz="19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endParaRPr sz="13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⮚"/>
            </a:pPr>
            <a:r>
              <a:rPr lang="it-IT" sz="28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EDUCARE</a:t>
            </a:r>
            <a:r>
              <a:rPr lang="it-IT" sz="31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3100" b="1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 </a:t>
            </a:r>
            <a:r>
              <a:rPr lang="it-IT" sz="19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rispetto, diversità, solidarietà, coscienza civile, cooperazione</a:t>
            </a:r>
            <a:r>
              <a:rPr lang="it-IT" sz="19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</a:t>
            </a:r>
            <a:endParaRPr sz="13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⮚"/>
            </a:pPr>
            <a:r>
              <a:rPr lang="it-IT" sz="28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FAVORIRE</a:t>
            </a:r>
            <a:r>
              <a:rPr lang="it-IT" sz="31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19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19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maturazione della coscienza di sé, lo sviluppo della socialità,</a:t>
            </a:r>
            <a:endParaRPr sz="13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19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</a:t>
            </a:r>
            <a:r>
              <a:rPr lang="it-IT" sz="19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r>
              <a:rPr lang="it-IT" sz="19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onquista della propria identità, </a:t>
            </a:r>
            <a:endParaRPr sz="13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19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acquisizione di un livello culturale  adeguato,</a:t>
            </a:r>
            <a:endParaRPr sz="13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19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alleanza educativa con le famiglie</a:t>
            </a:r>
            <a:endParaRPr sz="1900" b="1" i="1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100" i="1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0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Noto Sans Symbols"/>
              <a:buChar char="⮚"/>
            </a:pPr>
            <a:r>
              <a:rPr lang="it-IT" sz="28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PERSEGUIRE</a:t>
            </a:r>
            <a:r>
              <a:rPr lang="it-IT" sz="31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28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 sviluppo delle tre dimensioni del sapere</a:t>
            </a:r>
            <a:r>
              <a:rPr lang="it-IT" sz="2800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endParaRPr sz="10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000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SAPERE … SAPER </a:t>
            </a:r>
            <a:r>
              <a:rPr lang="it-IT" sz="2000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FARE</a:t>
            </a:r>
            <a:r>
              <a:rPr lang="it-IT" sz="2000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…  SAPER </a:t>
            </a:r>
            <a:r>
              <a:rPr lang="it-IT" sz="2000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ESSERE</a:t>
            </a:r>
            <a:endParaRPr sz="10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300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endParaRPr sz="1300" i="0" u="none" strike="noStrike" cap="non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⮚"/>
            </a:pPr>
            <a:r>
              <a:rPr lang="it-IT" sz="28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REALIZZARE</a:t>
            </a:r>
            <a:r>
              <a:rPr lang="it-IT" sz="3100" b="1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31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300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il progetto di una </a:t>
            </a:r>
            <a:r>
              <a:rPr lang="it-IT" sz="3000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SCUOLA DEMOCRATICA</a:t>
            </a:r>
            <a:r>
              <a:rPr lang="it-IT" sz="3100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3200" b="0" i="1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8072" y="335773"/>
            <a:ext cx="789473" cy="1158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/>
        </p:nvSpPr>
        <p:spPr>
          <a:xfrm>
            <a:off x="221675" y="410425"/>
            <a:ext cx="11772600" cy="64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28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OBIETTIVI  </a:t>
            </a:r>
            <a:r>
              <a:rPr lang="it-IT" sz="2800" b="1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FORMATIVI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1" u="sng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VALORIZZARE  E  POTENZIARE </a:t>
            </a:r>
            <a:r>
              <a:rPr lang="it-IT" sz="2800" b="1" i="0" u="sng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COMPETENZE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*	</a:t>
            </a: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LINGUISTICHE</a:t>
            </a:r>
            <a:r>
              <a:rPr lang="it-IT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		*	LOGICO MATEMATICHE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*	</a:t>
            </a: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SCIENTIFICHE				*	ARTISTICHE E MUSICALI</a:t>
            </a:r>
            <a:endParaRPr sz="2400" b="0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*	MOTORIE						*	</a:t>
            </a: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DIGITAL</a:t>
            </a:r>
            <a:r>
              <a:rPr lang="it-IT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</a:t>
            </a:r>
            <a:endParaRPr sz="24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* 	</a:t>
            </a:r>
            <a:r>
              <a:rPr lang="it-IT"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CITTADINANZA ATTIVA E DEMOCRATICA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1" u="sng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POTENZIARE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u="sng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INCLUSIONE SCOLASTICA E  DIRITTO ALLO STUDIO DEGLI ALUNNI CON </a:t>
            </a:r>
            <a:r>
              <a:rPr lang="it-IT" sz="20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BISOGNI EDUCATIVI SPECIALI</a:t>
            </a:r>
            <a:r>
              <a:rPr lang="it-IT"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ATTRAVERSO PERCORSI INDIVIDUALIZZATI E PERSONALIZZATI</a:t>
            </a:r>
            <a:endParaRPr sz="2000" b="0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-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>
              <a:solidFill>
                <a:schemeClr val="accent4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it-IT" sz="2800" b="1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METODOLOGIE DIDATTICHE UTILIZZATE</a:t>
            </a:r>
            <a:endParaRPr sz="2800" b="1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4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Didattica laboratoriale, learning by doing, role playing, peer education, circle time, cooperative learning, storytelling, debate, flipped learning, gamification, …</a:t>
            </a:r>
            <a:endParaRPr sz="2800" b="1">
              <a:solidFill>
                <a:srgbClr val="FFFF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9" name="Google Shape;9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44718" y="264654"/>
            <a:ext cx="789473" cy="1158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a54ba7fccb_0_5"/>
          <p:cNvSpPr txBox="1">
            <a:spLocks noGrp="1"/>
          </p:cNvSpPr>
          <p:nvPr>
            <p:ph type="ctrTitle"/>
          </p:nvPr>
        </p:nvSpPr>
        <p:spPr>
          <a:xfrm>
            <a:off x="1833114" y="-346592"/>
            <a:ext cx="9144000" cy="10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Comic Sans MS"/>
              <a:buNone/>
            </a:pPr>
            <a:r>
              <a:rPr lang="it-IT" sz="2800" b="1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ORGANIZZAZIONE DEL TEMPO SCUOLA</a:t>
            </a:r>
            <a:endParaRPr/>
          </a:p>
        </p:txBody>
      </p:sp>
      <p:sp>
        <p:nvSpPr>
          <p:cNvPr id="105" name="Google Shape;105;g2a54ba7fccb_0_5"/>
          <p:cNvSpPr txBox="1">
            <a:spLocks noGrp="1"/>
          </p:cNvSpPr>
          <p:nvPr>
            <p:ph type="subTitle" idx="1"/>
          </p:nvPr>
        </p:nvSpPr>
        <p:spPr>
          <a:xfrm>
            <a:off x="141025" y="677900"/>
            <a:ext cx="11846400" cy="6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sz="3200" b="1" u="sng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sz="3200" b="1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TEMPO PIENO  </a:t>
            </a: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Dal lunedì al venerdì   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5 mattine e 5 pomeriggi con servizio mensa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attività didattica distribuita tra mattino e pomeriggio</a:t>
            </a: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CLASSI PRIME E SECONDE</a:t>
            </a:r>
            <a:endParaRPr u="sng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INGRESSO 8.20 - Inizio lezioni ore 8.25 /  USCITA 16.25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</a:t>
            </a:r>
            <a:r>
              <a:rPr lang="it-IT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CLASSI TERZE, QUARTE E QUINTE</a:t>
            </a:r>
            <a:endParaRPr u="sng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INGRESSO 8.25 - Inizio lezioni ore 8.30 /  USCITA 16.30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sz="3200" b="1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6" name="Google Shape;106;g2a54ba7fccb_0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98087" y="279813"/>
            <a:ext cx="789473" cy="1158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a54ba7fccb_0_11"/>
          <p:cNvSpPr txBox="1">
            <a:spLocks noGrp="1"/>
          </p:cNvSpPr>
          <p:nvPr>
            <p:ph type="ctrTitle"/>
          </p:nvPr>
        </p:nvSpPr>
        <p:spPr>
          <a:xfrm>
            <a:off x="1833114" y="-346592"/>
            <a:ext cx="9144000" cy="10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Comic Sans MS"/>
              <a:buNone/>
            </a:pPr>
            <a:r>
              <a:rPr lang="it-IT" sz="2800" b="1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ORGANIZZAZIONE DEL TEMPO SCUOLA</a:t>
            </a:r>
            <a:endParaRPr/>
          </a:p>
        </p:txBody>
      </p:sp>
      <p:sp>
        <p:nvSpPr>
          <p:cNvPr id="112" name="Google Shape;112;g2a54ba7fccb_0_11"/>
          <p:cNvSpPr txBox="1">
            <a:spLocks noGrp="1"/>
          </p:cNvSpPr>
          <p:nvPr>
            <p:ph type="subTitle" idx="1"/>
          </p:nvPr>
        </p:nvSpPr>
        <p:spPr>
          <a:xfrm>
            <a:off x="141025" y="677900"/>
            <a:ext cx="11846400" cy="6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sz="3200" b="1" u="sng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TEMPO BREVE  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Dal lunedì al venerdì:  5 mattine e 2 pomeriggi con servizio mensa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attività didattica distribuita tra mattino e pomeriggio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u="sng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CLASSI PRIME E SECONDE</a:t>
            </a:r>
            <a:endParaRPr u="sng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INGRESSO 8.20 - Inizio lezioni ore 8.25  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USCITA           LUNEDÌ  e MERCOLEDÌ      ore  12.55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MARTEDÌ e GIOVEDÌ         ore  16.25   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</a:t>
            </a:r>
            <a:r>
              <a:rPr lang="it-IT" u="sng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CLASSI TERZE, QUARTE E QUINTE</a:t>
            </a:r>
            <a:endParaRPr u="sng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INGRESSO 8.25 - Inizio lezioni ore 8.30 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USCITA       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LUNEDÌ  e MERCOLEDÌ       TERZE  13  / QUARTE e QUINTE  13.30</a:t>
            </a: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MARTEDÌ e GIOVEDÌ         ore  16.30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</a:t>
            </a:r>
            <a:r>
              <a:rPr lang="it-IT" u="sng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VENERDÌ   ore   </a:t>
            </a:r>
            <a:r>
              <a:rPr lang="it-IT" u="sng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12.25/12.30  </a:t>
            </a:r>
            <a:r>
              <a:rPr lang="it-IT" u="sng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TUTTE LE CLASSI  </a:t>
            </a:r>
            <a:endParaRPr u="sng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t-IT" sz="3200" b="1" u="sng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     </a:t>
            </a:r>
            <a:r>
              <a:rPr lang="it-IT" sz="3200" b="1" u="sng" dirty="0" smtClean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3" name="Google Shape;113;g2a54ba7fccb_0_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98087" y="279813"/>
            <a:ext cx="789473" cy="1158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>
            <a:spLocks noGrp="1"/>
          </p:cNvSpPr>
          <p:nvPr>
            <p:ph type="ctrTitle"/>
          </p:nvPr>
        </p:nvSpPr>
        <p:spPr>
          <a:xfrm>
            <a:off x="768626" y="714911"/>
            <a:ext cx="9899374" cy="640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Comic Sans MS"/>
              <a:buNone/>
            </a:pPr>
            <a:r>
              <a:rPr lang="it-IT" sz="3200" b="1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AMBITI DISCIPLINARI</a:t>
            </a:r>
            <a:endParaRPr sz="3200"/>
          </a:p>
        </p:txBody>
      </p:sp>
      <p:sp>
        <p:nvSpPr>
          <p:cNvPr id="119" name="Google Shape;119;p5"/>
          <p:cNvSpPr txBox="1">
            <a:spLocks noGrp="1"/>
          </p:cNvSpPr>
          <p:nvPr>
            <p:ph type="subTitle" idx="1"/>
          </p:nvPr>
        </p:nvSpPr>
        <p:spPr>
          <a:xfrm>
            <a:off x="649350" y="1756625"/>
            <a:ext cx="11181600" cy="43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AREA LINGUISTICA E AREA MATEMATICO-SCIENTIFICA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IMPOSTAZIONE INTERDISCIPLINARE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TEMPO PIENO E TEMPO BREVE </a:t>
            </a: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S</a:t>
            </a:r>
            <a:r>
              <a:rPr lang="it-IT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TESSA PROGRAMMAZIONE DIDATTICA      </a:t>
            </a:r>
            <a:endParaRPr i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it-IT" i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DIVERSA ORGANIZZAZIONE DEL LAVORO A CASA</a:t>
            </a:r>
            <a:endParaRPr i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i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COMPITI A CASA  ASSEGNATI IN MODO GRADUALE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it-IT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INGLESE: 1 ORA IN PRIMA, 2 IN SECONDA, 3 DALLA TERZA</a:t>
            </a:r>
            <a:endParaRPr/>
          </a:p>
        </p:txBody>
      </p:sp>
      <p:pic>
        <p:nvPicPr>
          <p:cNvPr id="120" name="Google Shape;12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98087" y="279813"/>
            <a:ext cx="789473" cy="1158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ctrTitle"/>
          </p:nvPr>
        </p:nvSpPr>
        <p:spPr>
          <a:xfrm>
            <a:off x="821635" y="-256900"/>
            <a:ext cx="9846365" cy="1073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Comic Sans MS"/>
              <a:buNone/>
            </a:pPr>
            <a:r>
              <a:rPr lang="it-IT" sz="3200" b="1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AMPLIAMENTO DELL’OFFERTA FORMATIVA</a:t>
            </a:r>
            <a:endParaRPr sz="3200"/>
          </a:p>
        </p:txBody>
      </p:sp>
      <p:sp>
        <p:nvSpPr>
          <p:cNvPr id="126" name="Google Shape;126;p6"/>
          <p:cNvSpPr txBox="1">
            <a:spLocks noGrp="1"/>
          </p:cNvSpPr>
          <p:nvPr>
            <p:ph type="subTitle" idx="1"/>
          </p:nvPr>
        </p:nvSpPr>
        <p:spPr>
          <a:xfrm>
            <a:off x="1086678" y="931375"/>
            <a:ext cx="9727096" cy="5793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t-IT" sz="9600" b="1" u="sng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INIZIATIVE e PROGETTI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96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lvl="0" indent="-85725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it-IT" sz="8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LEGGERE...CHE PASSIONE! </a:t>
            </a:r>
            <a:endParaRPr sz="86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lvl="0" indent="-85725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it-IT" sz="8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INGLESE :   INCONTRI con madrelingua</a:t>
            </a:r>
            <a:r>
              <a:rPr lang="it-IT" sz="86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+   </a:t>
            </a:r>
            <a:endParaRPr/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t-IT" sz="86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</a:t>
            </a:r>
            <a:r>
              <a:rPr lang="it-IT" sz="8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CERTIFICAZIONE LINGUISTICA </a:t>
            </a:r>
            <a:endParaRPr/>
          </a:p>
          <a:p>
            <a:pPr marL="857250" lvl="0" indent="-85725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it-IT" sz="8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SCUOLA: È(V)VIVA LA MUSICA!</a:t>
            </a:r>
            <a:r>
              <a:rPr lang="it-IT" sz="86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  <a:p>
            <a:pPr marL="857250" lvl="0" indent="-85725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it-IT" sz="8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PROGETTO TEATRO</a:t>
            </a:r>
            <a:endParaRPr/>
          </a:p>
          <a:p>
            <a:pPr marL="857250" lvl="0" indent="-85725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it-IT" sz="8600" b="1" cap="small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PSICOMOTRICITà</a:t>
            </a:r>
            <a:endParaRPr sz="8600" b="1" cap="small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lvl="0" indent="-85725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it-IT" sz="8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NUOTO</a:t>
            </a:r>
            <a:r>
              <a:rPr lang="it-IT" sz="86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</a:t>
            </a:r>
            <a:endParaRPr/>
          </a:p>
          <a:p>
            <a:pPr marL="857250" lvl="0" indent="-85725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it-IT" sz="86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GIOCHI DELLA LEONARDO</a:t>
            </a:r>
            <a:endParaRPr/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56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56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/>
          </a:p>
        </p:txBody>
      </p:sp>
      <p:pic>
        <p:nvPicPr>
          <p:cNvPr id="127" name="Google Shape;12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98087" y="279813"/>
            <a:ext cx="789473" cy="11588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1100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/>
        </p:nvSpPr>
        <p:spPr>
          <a:xfrm>
            <a:off x="714525" y="387150"/>
            <a:ext cx="9077700" cy="608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0" marR="0" lvl="0" indent="-8572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urier New"/>
              <a:buChar char="o"/>
            </a:pP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AFFETTIVITÀ</a:t>
            </a:r>
            <a:endParaRPr sz="2800" b="1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marR="0" lvl="0" indent="-8572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urier New"/>
              <a:buChar char="o"/>
            </a:pP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PAROLE DI PRIMO SOCCORSO</a:t>
            </a:r>
            <a:r>
              <a:rPr lang="it-IT"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800" b="0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marR="0" lvl="0" indent="-8572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urier New"/>
              <a:buChar char="o"/>
            </a:pP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LEONARDO AL FUTURO</a:t>
            </a:r>
            <a:endParaRPr sz="2800" b="1" i="0" u="none" strike="noStrike" cap="none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lvl="0" indent="-8572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urier New"/>
              <a:buChar char="o"/>
            </a:pPr>
            <a:r>
              <a:rPr lang="it-IT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INCONTRIAMO LE RELIGIONI DEL MONDO</a:t>
            </a:r>
            <a:endParaRPr sz="28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lvl="0" indent="-8572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urier New"/>
              <a:buChar char="o"/>
            </a:pPr>
            <a:r>
              <a:rPr lang="it-IT" sz="2800" b="1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PROGETTO SCREENING DSA</a:t>
            </a:r>
            <a:r>
              <a:rPr lang="it-IT" sz="2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857250" marR="0" lvl="0" indent="-8572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ourier New"/>
              <a:buChar char="o"/>
            </a:pPr>
            <a:r>
              <a:rPr lang="it-IT" sz="2800" b="1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ACCOGLIENZA e CONTINUITÀ</a:t>
            </a:r>
            <a:endParaRPr sz="2800" b="1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353</Words>
  <Application>Microsoft Office PowerPoint</Application>
  <PresentationFormat>Widescreen</PresentationFormat>
  <Paragraphs>98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Courier New</vt:lpstr>
      <vt:lpstr>Noto Sans Symbols</vt:lpstr>
      <vt:lpstr>Tema di Office</vt:lpstr>
      <vt:lpstr>Presentazione standard di PowerPoint</vt:lpstr>
      <vt:lpstr>Presentazione standard di PowerPoint</vt:lpstr>
      <vt:lpstr>Presentazione standard di PowerPoint</vt:lpstr>
      <vt:lpstr>ORGANIZZAZIONE DEL TEMPO SCUOLA</vt:lpstr>
      <vt:lpstr>ORGANIZZAZIONE DEL TEMPO SCUOLA</vt:lpstr>
      <vt:lpstr>AMBITI DISCIPLINARI</vt:lpstr>
      <vt:lpstr>AMPLIAMENTO DELL’OFFERTA FORMATIVA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PIA FANULI</dc:creator>
  <cp:lastModifiedBy>Utente</cp:lastModifiedBy>
  <cp:revision>3</cp:revision>
  <dcterms:created xsi:type="dcterms:W3CDTF">2020-11-28T18:40:52Z</dcterms:created>
  <dcterms:modified xsi:type="dcterms:W3CDTF">2023-12-12T15:59:27Z</dcterms:modified>
</cp:coreProperties>
</file>