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latin typeface="Arial"/>
              </a:rPr>
              <a:t>Fai clic per spostare la diapositiva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Fai clic per modificare il formato delle note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&lt;intestazione&gt;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78005272-C231-48FD-8755-B115869D140F}" type="slidenum">
              <a:rPr lang="it-IT" sz="1400" b="0" strike="noStrike" spc="-1">
                <a:solidFill>
                  <a:srgbClr val="000000"/>
                </a:solidFill>
                <a:latin typeface="Times New Roman"/>
              </a:rPr>
              <a:pPr indent="0" algn="r">
                <a:buNone/>
              </a:pPr>
              <a:t>‹N›</a:t>
            </a:fld>
            <a:endParaRPr lang="it-IT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libri"/>
                <a:ea typeface="Calibri"/>
              </a:rPr>
              <a:t>Gennaio 2014</a:t>
            </a:r>
            <a:endParaRPr lang="it-IT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CBCD377-A118-435D-9F02-97AB195A7FED}" type="slidenum">
              <a:rPr lang="it-IT" sz="1400" b="0" strike="noStrike" spc="-1">
                <a:solidFill>
                  <a:srgbClr val="000000"/>
                </a:solidFill>
                <a:latin typeface="Times New Roman"/>
              </a:rPr>
              <a:pPr algn="r">
                <a:lnSpc>
                  <a:spcPct val="100000"/>
                </a:lnSpc>
              </a:pPr>
              <a:t>1</a:t>
            </a:fld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160" cy="529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70;p10"/>
          <p:cNvPicPr/>
          <p:nvPr/>
        </p:nvPicPr>
        <p:blipFill>
          <a:blip r:embed="rId3" cstate="print"/>
          <a:stretch/>
        </p:blipFill>
        <p:spPr>
          <a:xfrm rot="411000">
            <a:off x="5136120" y="1533600"/>
            <a:ext cx="3669480" cy="2454480"/>
          </a:xfrm>
          <a:prstGeom prst="rect">
            <a:avLst/>
          </a:prstGeom>
          <a:ln w="0">
            <a:noFill/>
          </a:ln>
        </p:spPr>
      </p:pic>
      <p:sp>
        <p:nvSpPr>
          <p:cNvPr id="167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gradFill rotWithShape="0">
            <a:gsLst>
              <a:gs pos="0">
                <a:srgbClr val="FFBCBC"/>
              </a:gs>
              <a:gs pos="100000">
                <a:srgbClr val="FFE2E2"/>
              </a:gs>
            </a:gsLst>
            <a:lin ang="16200000"/>
          </a:gradFill>
          <a:ln w="9360">
            <a:solidFill>
              <a:srgbClr val="BD4B4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4400" b="0" strike="noStrike" spc="-1" dirty="0">
                <a:solidFill>
                  <a:srgbClr val="000000"/>
                </a:solidFill>
                <a:latin typeface="Century Gothic"/>
                <a:ea typeface="Century Gothic"/>
              </a:rPr>
              <a:t>OPEN DAY SCUOLA INFANZIA</a:t>
            </a:r>
            <a:endParaRPr lang="it-IT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8" name="Google Shape;172;p10"/>
          <p:cNvPicPr/>
          <p:nvPr/>
        </p:nvPicPr>
        <p:blipFill>
          <a:blip r:embed="rId4" cstate="print"/>
          <a:stretch/>
        </p:blipFill>
        <p:spPr>
          <a:xfrm rot="21060000">
            <a:off x="641520" y="1671480"/>
            <a:ext cx="2725560" cy="2057760"/>
          </a:xfrm>
          <a:prstGeom prst="rect">
            <a:avLst/>
          </a:prstGeom>
          <a:ln w="0">
            <a:noFill/>
          </a:ln>
        </p:spPr>
      </p:pic>
      <p:sp>
        <p:nvSpPr>
          <p:cNvPr id="169" name="CustomShape 2"/>
          <p:cNvSpPr/>
          <p:nvPr/>
        </p:nvSpPr>
        <p:spPr>
          <a:xfrm>
            <a:off x="3798720" y="5018040"/>
            <a:ext cx="2190240" cy="114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1" strike="noStrike" spc="-1">
                <a:solidFill>
                  <a:srgbClr val="548DD4"/>
                </a:solidFill>
                <a:latin typeface="Architects Daughter"/>
                <a:ea typeface="Arial"/>
              </a:rPr>
              <a:t>OPEN </a:t>
            </a:r>
            <a:r>
              <a:rPr sz="1800"/>
              <a:t/>
            </a:r>
            <a:br>
              <a:rPr sz="1800"/>
            </a:br>
            <a:r>
              <a:rPr lang="it-IT" sz="1400" b="1" strike="noStrike" spc="-1">
                <a:solidFill>
                  <a:srgbClr val="548DD4"/>
                </a:solidFill>
                <a:latin typeface="Architects Daughter"/>
                <a:ea typeface="Arial"/>
              </a:rPr>
              <a:t>DAY</a:t>
            </a: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 rot="20607000">
            <a:off x="150480" y="3729600"/>
            <a:ext cx="3302280" cy="2509560"/>
          </a:xfrm>
          <a:prstGeom prst="star5">
            <a:avLst>
              <a:gd name="adj" fmla="val 19084"/>
              <a:gd name="hf" fmla="val 105146"/>
              <a:gd name="vf" fmla="val 110557"/>
            </a:avLst>
          </a:prstGeom>
          <a:solidFill>
            <a:srgbClr val="DAEEF3"/>
          </a:solidFill>
          <a:ln w="25560">
            <a:solidFill>
              <a:srgbClr val="395E8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00" b="0" strike="noStrike" spc="-1" dirty="0" smtClean="0">
                <a:solidFill>
                  <a:srgbClr val="000000"/>
                </a:solidFill>
                <a:latin typeface="Century Gothic"/>
                <a:ea typeface="Century Gothic"/>
              </a:rPr>
              <a:t>M. Lodi</a:t>
            </a:r>
            <a:endParaRPr lang="it-IT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 smtClean="0">
                <a:solidFill>
                  <a:srgbClr val="000000"/>
                </a:solidFill>
                <a:latin typeface="Century Gothic"/>
                <a:ea typeface="Century Gothic"/>
              </a:rPr>
              <a:t>24.01.24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Century Gothic"/>
              </a:rPr>
              <a:t>17.00-18.00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 rot="21174600">
            <a:off x="2638440" y="3330000"/>
            <a:ext cx="3974040" cy="27392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B6DF89"/>
          </a:solidFill>
          <a:ln w="25560">
            <a:solidFill>
              <a:srgbClr val="395E8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Century Gothic"/>
              </a:rPr>
              <a:t>Arcobaleno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 smtClean="0">
                <a:solidFill>
                  <a:srgbClr val="000000"/>
                </a:solidFill>
                <a:latin typeface="Century Gothic"/>
                <a:ea typeface="Century Gothic"/>
              </a:rPr>
              <a:t>23.01.24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Century Gothic"/>
              </a:rPr>
              <a:t>17.00-18.00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CustomShape 5"/>
          <p:cNvSpPr/>
          <p:nvPr/>
        </p:nvSpPr>
        <p:spPr>
          <a:xfrm rot="1304400">
            <a:off x="5681520" y="3603240"/>
            <a:ext cx="3410640" cy="250956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D44B"/>
          </a:solidFill>
          <a:ln w="25560">
            <a:solidFill>
              <a:srgbClr val="395E8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600" b="0" strike="noStrike" spc="-1" dirty="0">
                <a:solidFill>
                  <a:srgbClr val="000000"/>
                </a:solidFill>
                <a:latin typeface="Century Gothic"/>
                <a:ea typeface="Century Gothic"/>
              </a:rPr>
              <a:t>Munari</a:t>
            </a:r>
            <a:endParaRPr lang="it-IT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 smtClean="0">
                <a:solidFill>
                  <a:srgbClr val="000000"/>
                </a:solidFill>
                <a:latin typeface="Century Gothic"/>
                <a:ea typeface="Century Gothic"/>
              </a:rPr>
              <a:t>22.01.24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latin typeface="Century Gothic"/>
                <a:ea typeface="Century Gothic"/>
              </a:rPr>
              <a:t>17.00-18.00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19</Words>
  <Application>Microsoft Office PowerPoint</Application>
  <PresentationFormat>Presentazione su schermo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grazia</dc:creator>
  <cp:lastModifiedBy>Docenti Infanzia Mez</cp:lastModifiedBy>
  <cp:revision>74</cp:revision>
  <dcterms:created xsi:type="dcterms:W3CDTF">2014-01-19T16:20:02Z</dcterms:created>
  <dcterms:modified xsi:type="dcterms:W3CDTF">2024-01-12T10:41:53Z</dcterms:modified>
  <dc:language>it-IT</dc:language>
</cp:coreProperties>
</file>